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7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7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slides/slide70.xml" ContentType="application/vnd.openxmlformats-officedocument.presentationml.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68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s/slide7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slides/slide7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s/slide71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Layouts/slideLayout8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4" r:id="rId19"/>
    <p:sldId id="273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91" r:id="rId35"/>
    <p:sldId id="292" r:id="rId36"/>
    <p:sldId id="293" r:id="rId37"/>
    <p:sldId id="294" r:id="rId38"/>
    <p:sldId id="295" r:id="rId39"/>
    <p:sldId id="296" r:id="rId40"/>
    <p:sldId id="297" r:id="rId41"/>
    <p:sldId id="298" r:id="rId42"/>
    <p:sldId id="299" r:id="rId43"/>
    <p:sldId id="301" r:id="rId44"/>
    <p:sldId id="289" r:id="rId45"/>
    <p:sldId id="290" r:id="rId46"/>
    <p:sldId id="302" r:id="rId47"/>
    <p:sldId id="303" r:id="rId48"/>
    <p:sldId id="304" r:id="rId49"/>
    <p:sldId id="305" r:id="rId50"/>
    <p:sldId id="306" r:id="rId51"/>
    <p:sldId id="307" r:id="rId52"/>
    <p:sldId id="316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7" r:id="rId62"/>
    <p:sldId id="318" r:id="rId63"/>
    <p:sldId id="319" r:id="rId64"/>
    <p:sldId id="320" r:id="rId65"/>
    <p:sldId id="321" r:id="rId66"/>
    <p:sldId id="322" r:id="rId67"/>
    <p:sldId id="323" r:id="rId68"/>
    <p:sldId id="324" r:id="rId69"/>
    <p:sldId id="325" r:id="rId70"/>
    <p:sldId id="326" r:id="rId71"/>
    <p:sldId id="328" r:id="rId72"/>
    <p:sldId id="329" r:id="rId73"/>
    <p:sldId id="334" r:id="rId74"/>
    <p:sldId id="330" r:id="rId75"/>
    <p:sldId id="333" r:id="rId76"/>
    <p:sldId id="332" r:id="rId77"/>
  </p:sldIdLst>
  <p:sldSz cx="9144000" cy="6858000" type="screen4x3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61" d="100"/>
          <a:sy n="61" d="100"/>
        </p:scale>
        <p:origin x="-96" y="-523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mtClean="0"/>
              <a:t>Alcím mintájának szerkesztése</a:t>
            </a:r>
            <a:endParaRPr lang="hu-HU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7F47CA-5706-47E3-9C67-9B4B799DCD08}" type="datetimeFigureOut">
              <a:rPr lang="hu-HU" smtClean="0"/>
              <a:t>2016.04.04.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35CAF-C7A9-4502-BFF4-A0A8E9594421}" type="slidenum">
              <a:rPr lang="hu-HU" smtClean="0"/>
              <a:t>‹#›</a:t>
            </a:fld>
            <a:endParaRPr lang="hu-H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7F47CA-5706-47E3-9C67-9B4B799DCD08}" type="datetimeFigureOut">
              <a:rPr lang="hu-HU" smtClean="0"/>
              <a:t>2016.04.04.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35CAF-C7A9-4502-BFF4-A0A8E9594421}" type="slidenum">
              <a:rPr lang="hu-HU" smtClean="0"/>
              <a:t>‹#›</a:t>
            </a:fld>
            <a:endParaRPr lang="hu-H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7F47CA-5706-47E3-9C67-9B4B799DCD08}" type="datetimeFigureOut">
              <a:rPr lang="hu-HU" smtClean="0"/>
              <a:t>2016.04.04.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35CAF-C7A9-4502-BFF4-A0A8E9594421}" type="slidenum">
              <a:rPr lang="hu-HU" smtClean="0"/>
              <a:t>‹#›</a:t>
            </a:fld>
            <a:endParaRPr lang="hu-H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7F47CA-5706-47E3-9C67-9B4B799DCD08}" type="datetimeFigureOut">
              <a:rPr lang="hu-HU" smtClean="0"/>
              <a:t>2016.04.04.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35CAF-C7A9-4502-BFF4-A0A8E9594421}" type="slidenum">
              <a:rPr lang="hu-HU" smtClean="0"/>
              <a:t>‹#›</a:t>
            </a:fld>
            <a:endParaRPr lang="hu-H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7F47CA-5706-47E3-9C67-9B4B799DCD08}" type="datetimeFigureOut">
              <a:rPr lang="hu-HU" smtClean="0"/>
              <a:t>2016.04.04.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35CAF-C7A9-4502-BFF4-A0A8E9594421}" type="slidenum">
              <a:rPr lang="hu-HU" smtClean="0"/>
              <a:t>‹#›</a:t>
            </a:fld>
            <a:endParaRPr lang="hu-H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Tartalom helye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7F47CA-5706-47E3-9C67-9B4B799DCD08}" type="datetimeFigureOut">
              <a:rPr lang="hu-HU" smtClean="0"/>
              <a:t>2016.04.04.</a:t>
            </a:fld>
            <a:endParaRPr lang="hu-HU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35CAF-C7A9-4502-BFF4-A0A8E9594421}" type="slidenum">
              <a:rPr lang="hu-HU" smtClean="0"/>
              <a:t>‹#›</a:t>
            </a:fld>
            <a:endParaRPr lang="hu-H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5" name="Szöveg hely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6" name="Tartalom helye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7" name="Dátum hely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7F47CA-5706-47E3-9C67-9B4B799DCD08}" type="datetimeFigureOut">
              <a:rPr lang="hu-HU" smtClean="0"/>
              <a:t>2016.04.04.</a:t>
            </a:fld>
            <a:endParaRPr lang="hu-HU"/>
          </a:p>
        </p:txBody>
      </p:sp>
      <p:sp>
        <p:nvSpPr>
          <p:cNvPr id="8" name="Élőláb hely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Dia számának hely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35CAF-C7A9-4502-BFF4-A0A8E9594421}" type="slidenum">
              <a:rPr lang="hu-HU" smtClean="0"/>
              <a:t>‹#›</a:t>
            </a:fld>
            <a:endParaRPr lang="hu-H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Dátum hely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7F47CA-5706-47E3-9C67-9B4B799DCD08}" type="datetimeFigureOut">
              <a:rPr lang="hu-HU" smtClean="0"/>
              <a:t>2016.04.04.</a:t>
            </a:fld>
            <a:endParaRPr lang="hu-HU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35CAF-C7A9-4502-BFF4-A0A8E9594421}" type="slidenum">
              <a:rPr lang="hu-HU" smtClean="0"/>
              <a:t>‹#›</a:t>
            </a:fld>
            <a:endParaRPr lang="hu-H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7F47CA-5706-47E3-9C67-9B4B799DCD08}" type="datetimeFigureOut">
              <a:rPr lang="hu-HU" smtClean="0"/>
              <a:t>2016.04.04.</a:t>
            </a:fld>
            <a:endParaRPr lang="hu-HU"/>
          </a:p>
        </p:txBody>
      </p:sp>
      <p:sp>
        <p:nvSpPr>
          <p:cNvPr id="3" name="Élőláb hely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35CAF-C7A9-4502-BFF4-A0A8E9594421}" type="slidenum">
              <a:rPr lang="hu-HU" smtClean="0"/>
              <a:t>‹#›</a:t>
            </a:fld>
            <a:endParaRPr lang="hu-H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7F47CA-5706-47E3-9C67-9B4B799DCD08}" type="datetimeFigureOut">
              <a:rPr lang="hu-HU" smtClean="0"/>
              <a:t>2016.04.04.</a:t>
            </a:fld>
            <a:endParaRPr lang="hu-HU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35CAF-C7A9-4502-BFF4-A0A8E9594421}" type="slidenum">
              <a:rPr lang="hu-HU" smtClean="0"/>
              <a:t>‹#›</a:t>
            </a:fld>
            <a:endParaRPr lang="hu-H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Kép hely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7F47CA-5706-47E3-9C67-9B4B799DCD08}" type="datetimeFigureOut">
              <a:rPr lang="hu-HU" smtClean="0"/>
              <a:t>2016.04.04.</a:t>
            </a:fld>
            <a:endParaRPr lang="hu-HU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35CAF-C7A9-4502-BFF4-A0A8E9594421}" type="slidenum">
              <a:rPr lang="hu-HU" smtClean="0"/>
              <a:t>‹#›</a:t>
            </a:fld>
            <a:endParaRPr lang="hu-H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Dátum hely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7F47CA-5706-47E3-9C67-9B4B799DCD08}" type="datetimeFigureOut">
              <a:rPr lang="hu-HU" smtClean="0"/>
              <a:t>2016.04.04.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935CAF-C7A9-4502-BFF4-A0A8E9594421}" type="slidenum">
              <a:rPr lang="hu-HU" smtClean="0"/>
              <a:t>‹#›</a:t>
            </a:fld>
            <a:endParaRPr lang="hu-H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714348" y="1928802"/>
            <a:ext cx="7772400" cy="1470025"/>
          </a:xfrm>
        </p:spPr>
        <p:txBody>
          <a:bodyPr>
            <a:noAutofit/>
          </a:bodyPr>
          <a:lstStyle/>
          <a:p>
            <a:r>
              <a:rPr lang="en-US" sz="6000" dirty="0" smtClean="0">
                <a:solidFill>
                  <a:srgbClr val="FFC000"/>
                </a:solidFill>
              </a:rPr>
              <a:t>3D printer midterm report</a:t>
            </a:r>
            <a:endParaRPr lang="en-US" sz="6000" dirty="0">
              <a:solidFill>
                <a:srgbClr val="FFC000"/>
              </a:solidFill>
            </a:endParaRPr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1285852" y="3929066"/>
            <a:ext cx="6400800" cy="1752600"/>
          </a:xfrm>
        </p:spPr>
        <p:txBody>
          <a:bodyPr>
            <a:normAutofit fontScale="92500" lnSpcReduction="20000"/>
          </a:bodyPr>
          <a:lstStyle/>
          <a:p>
            <a:r>
              <a:rPr lang="hu-HU" dirty="0" err="1" smtClean="0">
                <a:solidFill>
                  <a:schemeClr val="bg1"/>
                </a:solidFill>
              </a:rPr>
              <a:t>By</a:t>
            </a:r>
            <a:r>
              <a:rPr lang="hu-HU" dirty="0" smtClean="0">
                <a:solidFill>
                  <a:schemeClr val="bg1"/>
                </a:solidFill>
              </a:rPr>
              <a:t> Szilárd Szabó University of Óbuda, Kandó Kálmán </a:t>
            </a:r>
            <a:r>
              <a:rPr lang="hu-HU" dirty="0" err="1" smtClean="0">
                <a:solidFill>
                  <a:schemeClr val="bg1"/>
                </a:solidFill>
              </a:rPr>
              <a:t>Faculty</a:t>
            </a:r>
            <a:r>
              <a:rPr lang="hu-HU" dirty="0" smtClean="0">
                <a:solidFill>
                  <a:schemeClr val="bg1"/>
                </a:solidFill>
              </a:rPr>
              <a:t> of </a:t>
            </a:r>
            <a:r>
              <a:rPr lang="hu-HU" dirty="0" err="1" smtClean="0">
                <a:solidFill>
                  <a:schemeClr val="bg1"/>
                </a:solidFill>
              </a:rPr>
              <a:t>Electrical</a:t>
            </a:r>
            <a:r>
              <a:rPr lang="hu-HU" dirty="0" smtClean="0">
                <a:solidFill>
                  <a:schemeClr val="bg1"/>
                </a:solidFill>
              </a:rPr>
              <a:t> </a:t>
            </a:r>
            <a:r>
              <a:rPr lang="hu-HU" dirty="0" err="1" smtClean="0">
                <a:solidFill>
                  <a:schemeClr val="bg1"/>
                </a:solidFill>
              </a:rPr>
              <a:t>Engineering</a:t>
            </a:r>
            <a:endParaRPr lang="hu-HU" dirty="0" smtClean="0">
              <a:solidFill>
                <a:schemeClr val="bg1"/>
              </a:solidFill>
            </a:endParaRPr>
          </a:p>
          <a:p>
            <a:r>
              <a:rPr lang="hu-HU" dirty="0" smtClean="0">
                <a:solidFill>
                  <a:schemeClr val="bg1"/>
                </a:solidFill>
              </a:rPr>
              <a:t>2016 </a:t>
            </a:r>
            <a:r>
              <a:rPr lang="hu-HU" dirty="0" err="1" smtClean="0">
                <a:solidFill>
                  <a:schemeClr val="bg1"/>
                </a:solidFill>
              </a:rPr>
              <a:t>spring</a:t>
            </a:r>
            <a:endParaRPr lang="hu-HU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 descr="20160317_17562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ép 2" descr="20160319_16253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D:\KANDÓ\VIII. félév\AMFG Project\doc\2016.04.04\pimg\20160319_185749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52584" y="-142900"/>
            <a:ext cx="9399956" cy="704855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D:\KANDÓ\VIII. félév\AMFG Project\doc\2016.04.04\pimg\20160327_155818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683" y="0"/>
            <a:ext cx="9145839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D:\KANDÓ\VIII. félév\AMFG Project\doc\2016.04.04\pimg\20160327_180949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01791" y="0"/>
            <a:ext cx="9245791" cy="693295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D:\KANDÓ\VIII. félév\AMFG Project\doc\2016.04.04\pimg\20160327_181001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57355" y="-25"/>
            <a:ext cx="5143519" cy="685802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D:\KANDÓ\VIII. félév\AMFG Project\doc\2016.04.04\pimg\20160327_182825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" y="-48678"/>
            <a:ext cx="9210755" cy="690667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D:\KANDÓ\VIII. félév\AMFG Project\doc\2016.04.04\pimg\20160327_183125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30353" y="0"/>
            <a:ext cx="9174353" cy="687938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D:\KANDÓ\VIII. félév\AMFG Project\doc\2016.04.04\pimg\20160327_183702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274636" y="-135597"/>
            <a:ext cx="9418636" cy="706256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1" name="Picture 3" descr="D:\KANDÓ\VIII. félév\AMFG Project\doc\2016.04.04\pimg\20160327_193145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15" y="0"/>
            <a:ext cx="9145837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/>
              <a:t>Reminder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Mechanical aspect</a:t>
            </a:r>
          </a:p>
          <a:p>
            <a:r>
              <a:rPr lang="en-US" dirty="0" smtClean="0"/>
              <a:t>Electronic aspect</a:t>
            </a:r>
          </a:p>
          <a:p>
            <a:r>
              <a:rPr lang="en-US" dirty="0" smtClean="0"/>
              <a:t>Programming aspect</a:t>
            </a:r>
          </a:p>
        </p:txBody>
      </p:sp>
      <p:pic>
        <p:nvPicPr>
          <p:cNvPr id="4098" name="Picture 2" descr="D:\KANDÓ\VIII. félév\AMFG Project\doc\2016.04.04\img2\3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714876" y="1857364"/>
            <a:ext cx="3638559" cy="402695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 descr="D:\KANDÓ\VIII. félév\AMFG Project\doc\2016.04.04\pimg\20160328_162103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-16579"/>
            <a:ext cx="9167947" cy="6874579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 descr="D:\KANDÓ\VIII. félév\AMFG Project\doc\2016.04.04\pimg\20160328_173803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-16579"/>
            <a:ext cx="9167947" cy="6874579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 descr="D:\KANDÓ\VIII. félév\AMFG Project\doc\2016.04.04\pimg\20160328_192014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47" y="-1"/>
            <a:ext cx="9186923" cy="688880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 descr="D:\KANDÓ\VIII. félév\AMFG Project\doc\2016.04.04\pimg\20160328_201224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96936" y="-1"/>
            <a:ext cx="9240936" cy="6929309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 descr="D:\KANDÓ\VIII. félév\AMFG Project\doc\2016.04.04\pimg\20160328_205949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6520" y="0"/>
            <a:ext cx="9150520" cy="686151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5" name="Picture 3" descr="D:\KANDÓ\VIII. félév\AMFG Project\doc\2016.04.04\pimg\20160401_173800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30352" y="0"/>
            <a:ext cx="9174352" cy="687938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80" name="Picture 4" descr="D:\KANDÓ\VIII. félév\AMFG Project\doc\2016.04.04\pimg\20160401_174050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-36799"/>
            <a:ext cx="9194944" cy="689482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 descr="D:\KANDÓ\VIII. félév\AMFG Project\doc\2016.04.04\pimg\20160401_181138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" y="-15785"/>
            <a:ext cx="9166889" cy="687378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 descr="D:\KANDÓ\VIII. félév\AMFG Project\doc\2016.04.04\pimg\20160402_183651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" y="-53482"/>
            <a:ext cx="9217161" cy="691148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 descr="D:\KANDÓ\VIII. félév\AMFG Project\doc\2016.04.04\pimg\20160402_183929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" y="-93921"/>
            <a:ext cx="9271091" cy="695192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dirty="0" err="1" smtClean="0"/>
              <a:t>Progress</a:t>
            </a:r>
            <a:endParaRPr lang="hu-HU" dirty="0"/>
          </a:p>
        </p:txBody>
      </p:sp>
      <p:pic>
        <p:nvPicPr>
          <p:cNvPr id="6" name="Tartalom helye 5" descr="2a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6288" y="2928934"/>
            <a:ext cx="8380554" cy="2857520"/>
          </a:xfrm>
        </p:spPr>
      </p:pic>
      <p:sp>
        <p:nvSpPr>
          <p:cNvPr id="7" name="Szövegdoboz 6"/>
          <p:cNvSpPr txBox="1"/>
          <p:nvPr/>
        </p:nvSpPr>
        <p:spPr>
          <a:xfrm>
            <a:off x="500034" y="1785926"/>
            <a:ext cx="82868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400" dirty="0" err="1" smtClean="0"/>
              <a:t>Document</a:t>
            </a:r>
            <a:r>
              <a:rPr lang="hu-HU" sz="2400" dirty="0" smtClean="0"/>
              <a:t> </a:t>
            </a:r>
            <a:r>
              <a:rPr lang="hu-HU" sz="2400" dirty="0" err="1" smtClean="0"/>
              <a:t>creation</a:t>
            </a:r>
            <a:r>
              <a:rPr lang="hu-HU" sz="2400" dirty="0" smtClean="0"/>
              <a:t> and </a:t>
            </a:r>
            <a:r>
              <a:rPr lang="hu-HU" sz="2400" dirty="0" err="1"/>
              <a:t>G</a:t>
            </a:r>
            <a:r>
              <a:rPr lang="hu-HU" sz="2400" dirty="0" err="1" smtClean="0"/>
              <a:t>ithubbing</a:t>
            </a:r>
            <a:r>
              <a:rPr lang="hu-HU" sz="2400" dirty="0" smtClean="0"/>
              <a:t> </a:t>
            </a:r>
            <a:r>
              <a:rPr lang="hu-HU" sz="2400" dirty="0" err="1" smtClean="0"/>
              <a:t>went</a:t>
            </a:r>
            <a:r>
              <a:rPr lang="hu-HU" sz="2400" dirty="0" smtClean="0"/>
              <a:t> </a:t>
            </a:r>
            <a:r>
              <a:rPr lang="hu-HU" sz="2400" dirty="0" err="1" smtClean="0"/>
              <a:t>till</a:t>
            </a:r>
            <a:r>
              <a:rPr lang="hu-HU" sz="2400" dirty="0" smtClean="0"/>
              <a:t> 23th of </a:t>
            </a:r>
            <a:r>
              <a:rPr lang="hu-HU" sz="2400" dirty="0" err="1" smtClean="0"/>
              <a:t>february</a:t>
            </a:r>
            <a:r>
              <a:rPr lang="hu-HU" sz="2400" dirty="0" smtClean="0"/>
              <a:t>.</a:t>
            </a:r>
            <a:endParaRPr lang="hu-HU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 descr="D:\KANDÓ\VIII. félév\AMFG Project\doc\2016.04.04\pimg\20160402_190006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209631" y="-1"/>
            <a:ext cx="9353631" cy="701381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 descr="D:\KANDÓ\VIII. félév\AMFG Project\doc\2016.04.04\pimg\20160402_190823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9621" y="0"/>
            <a:ext cx="9153621" cy="686383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 descr="D:\KANDÓ\VIII. félév\AMFG Project\doc\2016.04.04\pimg\20160402_200909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71553" y="0"/>
            <a:ext cx="9336410" cy="70009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 descr="D:\KANDÓ\VIII. félév\AMFG Project\doc\2016.04.04\pimg\20160403_161827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" y="-30807"/>
            <a:ext cx="9186923" cy="688880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 descr="D:\KANDÓ\VIII. félév\AMFG Project\doc\2016.04.04\pimg\20160403_170415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-70147"/>
            <a:ext cx="9239385" cy="692814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 descr="D:\KANDÓ\VIII. félév\AMFG Project\doc\2016.04.04\pimg\20160403_172601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-24"/>
            <a:ext cx="9143999" cy="685662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 descr="D:\KANDÓ\VIII. félév\AMFG Project\doc\2016.04.04\pimg\20160403_172750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" y="-84375"/>
            <a:ext cx="9258361" cy="694237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2" descr="D:\KANDÓ\VIII. félév\AMFG Project\doc\2016.04.04\pimg\20160403_175114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73161" y="-1"/>
            <a:ext cx="9502945" cy="712577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 descr="D:\KANDÓ\VIII. félév\AMFG Project\doc\2016.04.04\pimg\20160403_182556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" y="-74950"/>
            <a:ext cx="9245791" cy="693295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2" descr="D:\KANDÓ\VIII. félév\AMFG Project\doc\2016.04.04\pimg\20160403_204036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-35611"/>
            <a:ext cx="9193330" cy="689361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dirty="0" err="1" smtClean="0"/>
              <a:t>Progress</a:t>
            </a:r>
            <a:endParaRPr lang="hu-HU" dirty="0"/>
          </a:p>
        </p:txBody>
      </p:sp>
      <p:pic>
        <p:nvPicPr>
          <p:cNvPr id="3074" name="Picture 2" descr="D:\KANDÓ\VIII. félév\AMFG Project\doc\2016.04.04\img2\2b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85786" y="1357298"/>
            <a:ext cx="7293006" cy="505732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2" descr="D:\KANDÓ\VIII. félév\AMFG Project\doc\2016.04.04\pimg\20160403_213502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01791" y="0"/>
            <a:ext cx="9245791" cy="693295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2" descr="D:\KANDÓ\VIII. félév\AMFG Project\doc\2016.04.04\pimg\20160403_223113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-159464"/>
            <a:ext cx="9358499" cy="701746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2" descr="D:\KANDÓ\VIII. félév\AMFG Project\doc\2016.04.04\pimg\20160404_134009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30353" y="0"/>
            <a:ext cx="9174353" cy="687938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2" descr="D:\KANDÓ\VIII. félév\AMFG Project\doc\2016.04.04\pimg\20160404_135624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49328" y="-1"/>
            <a:ext cx="9193327" cy="689361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2" descr="D:\KANDÓ\VIII. félév\AMFG Project\doc\2016.04.04\pimg\20160404_141206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57356" y="-47649"/>
            <a:ext cx="5214974" cy="695329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95" name="Picture 75" descr="D:\KANDÓ\VIII. félév\AMFG Project\doc\2016.04.04\pimg\20160404_144726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" y="-71373"/>
            <a:ext cx="9241021" cy="692937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2" descr="D:\KANDÓ\VIII. félév\AMFG Project\doc\2016.04.04\pimg\20160404_145259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-21383"/>
            <a:ext cx="9174353" cy="687938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4" name="Picture 4" descr="D:\KANDÓ\VIII. félév\AMFG Project\doc\2016.04.04\pimg\20160404_161219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-21383"/>
            <a:ext cx="9174353" cy="687938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Picture 2" descr="D:\KANDÓ\VIII. félév\AMFG Project\doc\2016.04.04\pimg\20160404_162122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73161" y="0"/>
            <a:ext cx="9217161" cy="691148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Picture 2" descr="D:\KANDÓ\VIII. félév\AMFG Project\doc\2016.04.04\pimg\20160404_162359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-53482"/>
            <a:ext cx="9217160" cy="691148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/>
              <a:t>Progress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~</a:t>
            </a:r>
            <a:r>
              <a:rPr lang="hu-HU" dirty="0" smtClean="0"/>
              <a:t>45</a:t>
            </a:r>
            <a:r>
              <a:rPr lang="en-US" dirty="0" smtClean="0"/>
              <a:t> hours of building.</a:t>
            </a:r>
          </a:p>
          <a:p>
            <a:r>
              <a:rPr lang="en-US" dirty="0" smtClean="0"/>
              <a:t>~</a:t>
            </a:r>
            <a:r>
              <a:rPr lang="hu-HU" dirty="0" smtClean="0"/>
              <a:t>20</a:t>
            </a:r>
            <a:r>
              <a:rPr lang="en-US" dirty="0" smtClean="0"/>
              <a:t> hours learning, searching, ordering, </a:t>
            </a:r>
            <a:r>
              <a:rPr lang="hu-HU" dirty="0" smtClean="0"/>
              <a:t>shopping</a:t>
            </a:r>
            <a:r>
              <a:rPr lang="en-US" dirty="0" smtClean="0"/>
              <a:t>, looking for equipments.</a:t>
            </a:r>
          </a:p>
          <a:p>
            <a:pPr lvl="1"/>
            <a:r>
              <a:rPr lang="en-US" dirty="0" smtClean="0"/>
              <a:t>Quite nice mechanical</a:t>
            </a:r>
            <a:r>
              <a:rPr lang="hu-HU" dirty="0"/>
              <a:t> </a:t>
            </a:r>
            <a:r>
              <a:rPr lang="hu-HU" dirty="0" err="1" smtClean="0"/>
              <a:t>build</a:t>
            </a:r>
            <a:r>
              <a:rPr lang="hu-HU" dirty="0" smtClean="0"/>
              <a:t>.</a:t>
            </a:r>
            <a:endParaRPr lang="en-US" dirty="0" smtClean="0"/>
          </a:p>
          <a:p>
            <a:pPr lvl="1">
              <a:buNone/>
            </a:pPr>
            <a:endParaRPr lang="en-US" dirty="0" smtClean="0"/>
          </a:p>
          <a:p>
            <a:r>
              <a:rPr lang="hu-HU" dirty="0" err="1" smtClean="0"/>
              <a:t>There</a:t>
            </a:r>
            <a:r>
              <a:rPr lang="hu-HU" dirty="0" smtClean="0"/>
              <a:t> </a:t>
            </a:r>
            <a:r>
              <a:rPr lang="hu-HU" dirty="0" err="1" smtClean="0"/>
              <a:t>were</a:t>
            </a:r>
            <a:r>
              <a:rPr lang="hu-HU" dirty="0" smtClean="0"/>
              <a:t> 2 </a:t>
            </a:r>
            <a:r>
              <a:rPr lang="hu-HU" dirty="0" err="1" smtClean="0"/>
              <a:t>weeks</a:t>
            </a:r>
            <a:r>
              <a:rPr lang="hu-HU" dirty="0" smtClean="0"/>
              <a:t> </a:t>
            </a:r>
            <a:r>
              <a:rPr lang="hu-HU" dirty="0" err="1" smtClean="0"/>
              <a:t>not</a:t>
            </a:r>
            <a:r>
              <a:rPr lang="hu-HU" dirty="0" smtClean="0"/>
              <a:t> </a:t>
            </a:r>
            <a:r>
              <a:rPr lang="hu-HU" dirty="0" err="1" smtClean="0"/>
              <a:t>ideal</a:t>
            </a:r>
            <a:r>
              <a:rPr lang="hu-HU" dirty="0" smtClean="0"/>
              <a:t> </a:t>
            </a:r>
            <a:r>
              <a:rPr lang="hu-HU" dirty="0" err="1" smtClean="0"/>
              <a:t>for</a:t>
            </a:r>
            <a:r>
              <a:rPr lang="hu-HU" dirty="0" smtClean="0"/>
              <a:t> </a:t>
            </a:r>
            <a:r>
              <a:rPr lang="hu-HU" dirty="0" err="1" smtClean="0"/>
              <a:t>work</a:t>
            </a:r>
            <a:endParaRPr lang="en-US" dirty="0" smtClean="0"/>
          </a:p>
          <a:p>
            <a:pPr lvl="1"/>
            <a:r>
              <a:rPr lang="en-US" dirty="0" smtClean="0"/>
              <a:t>No </a:t>
            </a:r>
            <a:r>
              <a:rPr lang="hu-HU" dirty="0" err="1" smtClean="0"/>
              <a:t>materialization</a:t>
            </a:r>
            <a:r>
              <a:rPr lang="hu-HU" dirty="0" smtClean="0"/>
              <a:t> of </a:t>
            </a:r>
            <a:r>
              <a:rPr lang="hu-HU" dirty="0" err="1" smtClean="0"/>
              <a:t>circuitry</a:t>
            </a:r>
            <a:r>
              <a:rPr lang="hu-HU" dirty="0" smtClean="0"/>
              <a:t>.</a:t>
            </a:r>
            <a:endParaRPr lang="en-US" dirty="0" smtClean="0"/>
          </a:p>
          <a:p>
            <a:pPr lvl="2"/>
            <a:r>
              <a:rPr lang="en-US" dirty="0" smtClean="0"/>
              <a:t>Good thing: they are not that complicated.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Picture 2" descr="D:\KANDÓ\VIII. félév\AMFG Project\doc\2016.04.04\pimg\20160404_171228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20766" y="0"/>
            <a:ext cx="9264765" cy="694717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8" name="Picture 2" descr="D:\KANDÓ\VIII. félév\AMFG Project\doc\2016.04.04\pimg\20160404_172348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" y="-16578"/>
            <a:ext cx="9167947" cy="687457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2" descr="D:\KANDÓ\VIII. félév\AMFG Project\doc\2016.04.04\pimg\20160404_174042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-177282"/>
            <a:ext cx="9382261" cy="703528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6" name="Picture 2" descr="D:\KANDÓ\VIII. félév\AMFG Project\doc\2016.04.04\pimg\20160404_174147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32" y="0"/>
            <a:ext cx="9145838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0" name="Picture 2" descr="D:\KANDÓ\VIII. félév\AMFG Project\doc\2016.04.04\pimg\20160404_174204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36598" y="-1"/>
            <a:ext cx="9180598" cy="688406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4" name="Picture 2" descr="D:\KANDÓ\VIII. félév\AMFG Project\doc\2016.04.04\pimg\20160404_175300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66754" y="-1"/>
            <a:ext cx="9210753" cy="690667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8" name="Picture 2" descr="D:\KANDÓ\VIII. félév\AMFG Project\doc\2016.04.04\pimg\20160404_191147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" y="-70147"/>
            <a:ext cx="9239385" cy="692814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3" name="Picture 3" descr="D:\KANDÓ\VIII. félév\AMFG Project\doc\2016.04.04\pimg\20160404_191413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" y="-24"/>
            <a:ext cx="9163123" cy="687096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6" name="Picture 2" descr="D:\KANDÓ\VIII. félév\AMFG Project\doc\2016.04.04\pimg\20160404_191236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5429" y="-1"/>
            <a:ext cx="9159429" cy="686819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70" name="Picture 2" descr="D:\KANDÓ\VIII. félév\AMFG Project\doc\2016.04.04\pimg\20160404_190811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57391" y="0"/>
            <a:ext cx="5143501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zövegdoboz 6"/>
          <p:cNvSpPr txBox="1"/>
          <p:nvPr/>
        </p:nvSpPr>
        <p:spPr>
          <a:xfrm>
            <a:off x="1428728" y="3078304"/>
            <a:ext cx="632679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4000" dirty="0" err="1" smtClean="0">
                <a:solidFill>
                  <a:srgbClr val="FFC000"/>
                </a:solidFill>
              </a:rPr>
              <a:t>Some</a:t>
            </a:r>
            <a:r>
              <a:rPr lang="hu-HU" sz="4000" dirty="0" smtClean="0">
                <a:solidFill>
                  <a:srgbClr val="FFC000"/>
                </a:solidFill>
              </a:rPr>
              <a:t> </a:t>
            </a:r>
            <a:r>
              <a:rPr lang="hu-HU" sz="4000" dirty="0" err="1" smtClean="0">
                <a:solidFill>
                  <a:srgbClr val="FFC000"/>
                </a:solidFill>
              </a:rPr>
              <a:t>pictures</a:t>
            </a:r>
            <a:r>
              <a:rPr lang="hu-HU" sz="4000" dirty="0" smtClean="0">
                <a:solidFill>
                  <a:srgbClr val="FFC000"/>
                </a:solidFill>
              </a:rPr>
              <a:t> of </a:t>
            </a:r>
            <a:r>
              <a:rPr lang="hu-HU" sz="4000" dirty="0" err="1" smtClean="0">
                <a:solidFill>
                  <a:srgbClr val="FFC000"/>
                </a:solidFill>
              </a:rPr>
              <a:t>the</a:t>
            </a:r>
            <a:r>
              <a:rPr lang="hu-HU" sz="4000" dirty="0" smtClean="0">
                <a:solidFill>
                  <a:srgbClr val="FFC000"/>
                </a:solidFill>
              </a:rPr>
              <a:t> </a:t>
            </a:r>
            <a:r>
              <a:rPr lang="hu-HU" sz="4000" dirty="0" err="1" smtClean="0">
                <a:solidFill>
                  <a:srgbClr val="FFC000"/>
                </a:solidFill>
              </a:rPr>
              <a:t>process</a:t>
            </a:r>
            <a:r>
              <a:rPr lang="hu-HU" sz="4000" dirty="0" smtClean="0">
                <a:solidFill>
                  <a:srgbClr val="FFC000"/>
                </a:solidFill>
              </a:rPr>
              <a:t>.</a:t>
            </a:r>
            <a:endParaRPr lang="hu-HU" sz="4000" dirty="0">
              <a:solidFill>
                <a:srgbClr val="FFC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4" name="Picture 2" descr="D:\KANDÓ\VIII. félév\AMFG Project\doc\2016.04.04\pimg\20160404_192031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" y="-102246"/>
            <a:ext cx="9282193" cy="696024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18" name="Picture 2" descr="D:\KANDÓ\VIII. félév\AMFG Project\doc\2016.04.04\pimg\20160404_192042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" y="-70146"/>
            <a:ext cx="9239385" cy="692814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2" name="Picture 2" descr="D:\KANDÓ\VIII. félév\AMFG Project\doc\2016.04.04\pimg\20160404_193044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57357" y="-55565"/>
            <a:ext cx="5185174" cy="691356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66" name="Picture 2" descr="D:\KANDÓ\VIII. félév\AMFG Project\doc\2016.04.04\pimg\20160404_200135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" y="-48678"/>
            <a:ext cx="9210755" cy="690667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90" name="Picture 2" descr="D:\KANDÓ\VIII. félév\AMFG Project\doc\2016.04.04\pimg\20160404_200201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805" y="0"/>
            <a:ext cx="9145837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14" name="Picture 2" descr="D:\KANDÓ\VIII. félév\AMFG Project\doc\2016.04.04\pimg\20160404_200256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807" y="0"/>
            <a:ext cx="9145839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38" name="Picture 2" descr="D:\KANDÓ\VIII. félév\AMFG Project\doc\2016.04.04\pimg\20160404_200318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-16579"/>
            <a:ext cx="9167947" cy="6874579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62" name="Picture 2" descr="D:\KANDÓ\VIII. félév\AMFG Project\doc\2016.04.04\pimg\20160404_200456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" y="-128518"/>
            <a:ext cx="9317229" cy="698651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586" name="Picture 2" descr="D:\KANDÓ\VIII. félév\AMFG Project\doc\2016.04.04\pimg\20160404_201913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23947" y="0"/>
            <a:ext cx="9167947" cy="687457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10" name="Picture 2" descr="D:\KANDÓ\VIII. félév\AMFG Project\doc\2016.04.04\pimg\20160404_204448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71470" y="0"/>
            <a:ext cx="9215470" cy="691021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ép 2" descr="20160315_16524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634" name="Picture 2" descr="D:\KANDÓ\VIII. félév\AMFG Project\doc\2016.04.04\pimg\20160404_204542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-48654"/>
            <a:ext cx="9306023" cy="697811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58" name="Picture 2" descr="D:\KANDÓ\VIII. félév\AMFG Project\doc\2016.04.04\pimg\20160404_205022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25498" y="-1"/>
            <a:ext cx="9169498" cy="687574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428596" y="2643182"/>
            <a:ext cx="8229600" cy="1143000"/>
          </a:xfrm>
        </p:spPr>
        <p:txBody>
          <a:bodyPr>
            <a:normAutofit/>
          </a:bodyPr>
          <a:lstStyle/>
          <a:p>
            <a:r>
              <a:rPr lang="hu-HU" dirty="0" smtClean="0">
                <a:solidFill>
                  <a:srgbClr val="FFC000"/>
                </a:solidFill>
              </a:rPr>
              <a:t>Electronics part</a:t>
            </a:r>
            <a:endParaRPr lang="hu-HU" dirty="0">
              <a:solidFill>
                <a:srgbClr val="FFC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dirty="0" err="1" smtClean="0"/>
              <a:t>Switching</a:t>
            </a:r>
            <a:r>
              <a:rPr lang="hu-HU" dirty="0" smtClean="0"/>
              <a:t> </a:t>
            </a:r>
            <a:r>
              <a:rPr lang="hu-HU" dirty="0" err="1" smtClean="0"/>
              <a:t>high</a:t>
            </a:r>
            <a:r>
              <a:rPr lang="hu-HU" dirty="0" smtClean="0"/>
              <a:t> </a:t>
            </a:r>
            <a:r>
              <a:rPr lang="hu-HU" dirty="0" err="1" smtClean="0"/>
              <a:t>power</a:t>
            </a:r>
            <a:r>
              <a:rPr lang="hu-HU" dirty="0" smtClean="0"/>
              <a:t> </a:t>
            </a:r>
            <a:r>
              <a:rPr lang="hu-HU" dirty="0" err="1" smtClean="0"/>
              <a:t>with</a:t>
            </a:r>
            <a:r>
              <a:rPr lang="hu-HU" dirty="0" smtClean="0"/>
              <a:t> </a:t>
            </a:r>
            <a:r>
              <a:rPr lang="hu-HU" dirty="0" err="1" smtClean="0"/>
              <a:t>uC</a:t>
            </a:r>
            <a:endParaRPr lang="hu-HU" dirty="0"/>
          </a:p>
        </p:txBody>
      </p:sp>
      <p:pic>
        <p:nvPicPr>
          <p:cNvPr id="71682" name="Picture 2" descr="D:\KANDÓ\VIII. félév\AMFG Project\doc\2016.04.04\img2\4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58" y="1142984"/>
            <a:ext cx="4418435" cy="5730795"/>
          </a:xfrm>
          <a:prstGeom prst="rect">
            <a:avLst/>
          </a:prstGeom>
          <a:noFill/>
        </p:spPr>
      </p:pic>
      <p:sp>
        <p:nvSpPr>
          <p:cNvPr id="7" name="Szövegdoboz 6"/>
          <p:cNvSpPr txBox="1"/>
          <p:nvPr/>
        </p:nvSpPr>
        <p:spPr>
          <a:xfrm>
            <a:off x="5072066" y="1714488"/>
            <a:ext cx="300039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500" dirty="0" smtClean="0"/>
              <a:t>100 W 12 V PCB </a:t>
            </a:r>
            <a:r>
              <a:rPr lang="en-US" sz="2500" dirty="0" err="1" smtClean="0"/>
              <a:t>heatbed</a:t>
            </a:r>
            <a:endParaRPr lang="en-US" sz="2500" dirty="0"/>
          </a:p>
        </p:txBody>
      </p:sp>
      <p:sp>
        <p:nvSpPr>
          <p:cNvPr id="8" name="Szövegdoboz 7"/>
          <p:cNvSpPr txBox="1"/>
          <p:nvPr/>
        </p:nvSpPr>
        <p:spPr>
          <a:xfrm>
            <a:off x="3714744" y="4572008"/>
            <a:ext cx="300039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500" dirty="0" smtClean="0"/>
              <a:t>40 W 12 V </a:t>
            </a:r>
            <a:r>
              <a:rPr lang="en-US" sz="2500" dirty="0" smtClean="0"/>
              <a:t>heater resistor for extruder </a:t>
            </a:r>
            <a:endParaRPr lang="en-US" sz="25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dirty="0" smtClean="0"/>
              <a:t>A4982 </a:t>
            </a:r>
            <a:r>
              <a:rPr lang="hu-HU" dirty="0" err="1" smtClean="0"/>
              <a:t>stepper</a:t>
            </a:r>
            <a:r>
              <a:rPr lang="hu-HU" dirty="0" smtClean="0"/>
              <a:t> </a:t>
            </a:r>
            <a:r>
              <a:rPr lang="hu-HU" dirty="0" err="1" smtClean="0"/>
              <a:t>control</a:t>
            </a:r>
            <a:r>
              <a:rPr lang="hu-HU" dirty="0" smtClean="0"/>
              <a:t> chip</a:t>
            </a:r>
            <a:endParaRPr lang="hu-HU" dirty="0"/>
          </a:p>
        </p:txBody>
      </p:sp>
      <p:pic>
        <p:nvPicPr>
          <p:cNvPr id="72706" name="Picture 2" descr="D:\KANDÓ\VIII. félév\AMFG Project\doc\2016.04.04\img2\5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28676" y="1852630"/>
            <a:ext cx="7658100" cy="40767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dirty="0" smtClean="0"/>
              <a:t>A4982 </a:t>
            </a:r>
            <a:r>
              <a:rPr lang="hu-HU" dirty="0" err="1" smtClean="0"/>
              <a:t>stepper</a:t>
            </a:r>
            <a:r>
              <a:rPr lang="hu-HU" dirty="0" smtClean="0"/>
              <a:t> </a:t>
            </a:r>
            <a:r>
              <a:rPr lang="hu-HU" dirty="0" err="1" smtClean="0"/>
              <a:t>control</a:t>
            </a:r>
            <a:r>
              <a:rPr lang="hu-HU" dirty="0" smtClean="0"/>
              <a:t> chip</a:t>
            </a:r>
            <a:endParaRPr lang="hu-HU" dirty="0"/>
          </a:p>
        </p:txBody>
      </p:sp>
      <p:pic>
        <p:nvPicPr>
          <p:cNvPr id="73730" name="Picture 2" descr="D:\KANDÓ\VIII. félév\AMFG Project\doc\2016.04.04\img2\6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73174" y="1285897"/>
            <a:ext cx="6927850" cy="535781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dirty="0" smtClean="0"/>
              <a:t>A4982 </a:t>
            </a:r>
            <a:r>
              <a:rPr lang="hu-HU" dirty="0" err="1" smtClean="0"/>
              <a:t>stepper</a:t>
            </a:r>
            <a:r>
              <a:rPr lang="hu-HU" dirty="0" smtClean="0"/>
              <a:t> </a:t>
            </a:r>
            <a:r>
              <a:rPr lang="hu-HU" dirty="0" err="1" smtClean="0"/>
              <a:t>control</a:t>
            </a:r>
            <a:r>
              <a:rPr lang="hu-HU" dirty="0" smtClean="0"/>
              <a:t> chip</a:t>
            </a:r>
            <a:endParaRPr lang="hu-HU" dirty="0"/>
          </a:p>
        </p:txBody>
      </p:sp>
      <p:pic>
        <p:nvPicPr>
          <p:cNvPr id="74754" name="Picture 2" descr="D:\KANDÓ\VIII. félév\AMFG Project\doc\2016.04.04\img2\7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00166" y="1142984"/>
            <a:ext cx="6215106" cy="557642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 descr="20160317_17420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ép 2" descr="20160317_17561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195</TotalTime>
  <Words>126</Words>
  <Application>Microsoft Office PowerPoint</Application>
  <PresentationFormat>Diavetítés a képernyőre (4:3 oldalarány)</PresentationFormat>
  <Paragraphs>26</Paragraphs>
  <Slides>76</Slides>
  <Notes>0</Notes>
  <HiddenSlides>0</HiddenSlides>
  <MMClips>0</MMClips>
  <ScaleCrop>false</ScaleCrop>
  <HeadingPairs>
    <vt:vector size="4" baseType="variant">
      <vt:variant>
        <vt:lpstr>Téma</vt:lpstr>
      </vt:variant>
      <vt:variant>
        <vt:i4>1</vt:i4>
      </vt:variant>
      <vt:variant>
        <vt:lpstr>Diacímek</vt:lpstr>
      </vt:variant>
      <vt:variant>
        <vt:i4>76</vt:i4>
      </vt:variant>
    </vt:vector>
  </HeadingPairs>
  <TitlesOfParts>
    <vt:vector size="77" baseType="lpstr">
      <vt:lpstr>Office-téma</vt:lpstr>
      <vt:lpstr>3D printer midterm report</vt:lpstr>
      <vt:lpstr>Reminder</vt:lpstr>
      <vt:lpstr>Progress</vt:lpstr>
      <vt:lpstr>Progress</vt:lpstr>
      <vt:lpstr>Progress</vt:lpstr>
      <vt:lpstr>6. dia</vt:lpstr>
      <vt:lpstr>7. dia</vt:lpstr>
      <vt:lpstr>8. dia</vt:lpstr>
      <vt:lpstr>9. dia</vt:lpstr>
      <vt:lpstr>10. dia</vt:lpstr>
      <vt:lpstr>11. dia</vt:lpstr>
      <vt:lpstr>12. dia</vt:lpstr>
      <vt:lpstr>13. dia</vt:lpstr>
      <vt:lpstr>14. dia</vt:lpstr>
      <vt:lpstr>15. dia</vt:lpstr>
      <vt:lpstr>16. dia</vt:lpstr>
      <vt:lpstr>17. dia</vt:lpstr>
      <vt:lpstr>18. dia</vt:lpstr>
      <vt:lpstr>19. dia</vt:lpstr>
      <vt:lpstr>20. dia</vt:lpstr>
      <vt:lpstr>21. dia</vt:lpstr>
      <vt:lpstr>22. dia</vt:lpstr>
      <vt:lpstr>23. dia</vt:lpstr>
      <vt:lpstr>24. dia</vt:lpstr>
      <vt:lpstr>25. dia</vt:lpstr>
      <vt:lpstr>26. dia</vt:lpstr>
      <vt:lpstr>27. dia</vt:lpstr>
      <vt:lpstr>28. dia</vt:lpstr>
      <vt:lpstr>29. dia</vt:lpstr>
      <vt:lpstr>30. dia</vt:lpstr>
      <vt:lpstr>31. dia</vt:lpstr>
      <vt:lpstr>32. dia</vt:lpstr>
      <vt:lpstr>33. dia</vt:lpstr>
      <vt:lpstr>34. dia</vt:lpstr>
      <vt:lpstr>35. dia</vt:lpstr>
      <vt:lpstr>36. dia</vt:lpstr>
      <vt:lpstr>37. dia</vt:lpstr>
      <vt:lpstr>38. dia</vt:lpstr>
      <vt:lpstr>39. dia</vt:lpstr>
      <vt:lpstr>40. dia</vt:lpstr>
      <vt:lpstr>41. dia</vt:lpstr>
      <vt:lpstr>42. dia</vt:lpstr>
      <vt:lpstr>43. dia</vt:lpstr>
      <vt:lpstr>44. dia</vt:lpstr>
      <vt:lpstr>45. dia</vt:lpstr>
      <vt:lpstr>46. dia</vt:lpstr>
      <vt:lpstr>47. dia</vt:lpstr>
      <vt:lpstr>48. dia</vt:lpstr>
      <vt:lpstr>49. dia</vt:lpstr>
      <vt:lpstr>50. dia</vt:lpstr>
      <vt:lpstr>51. dia</vt:lpstr>
      <vt:lpstr>52. dia</vt:lpstr>
      <vt:lpstr>53. dia</vt:lpstr>
      <vt:lpstr>54. dia</vt:lpstr>
      <vt:lpstr>55. dia</vt:lpstr>
      <vt:lpstr>56. dia</vt:lpstr>
      <vt:lpstr>57. dia</vt:lpstr>
      <vt:lpstr>58. dia</vt:lpstr>
      <vt:lpstr>59. dia</vt:lpstr>
      <vt:lpstr>60. dia</vt:lpstr>
      <vt:lpstr>61. dia</vt:lpstr>
      <vt:lpstr>62. dia</vt:lpstr>
      <vt:lpstr>63. dia</vt:lpstr>
      <vt:lpstr>64. dia</vt:lpstr>
      <vt:lpstr>65. dia</vt:lpstr>
      <vt:lpstr>66. dia</vt:lpstr>
      <vt:lpstr>67. dia</vt:lpstr>
      <vt:lpstr>68. dia</vt:lpstr>
      <vt:lpstr>69. dia</vt:lpstr>
      <vt:lpstr>70. dia</vt:lpstr>
      <vt:lpstr>71. dia</vt:lpstr>
      <vt:lpstr>Electronics part</vt:lpstr>
      <vt:lpstr>Switching high power with uC</vt:lpstr>
      <vt:lpstr>A4982 stepper control chip</vt:lpstr>
      <vt:lpstr>A4982 stepper control chip</vt:lpstr>
      <vt:lpstr>A4982 stepper control chip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3D printer midterm report</dc:title>
  <dc:creator>John Connor</dc:creator>
  <cp:lastModifiedBy>John Connor</cp:lastModifiedBy>
  <cp:revision>23</cp:revision>
  <dcterms:created xsi:type="dcterms:W3CDTF">2016-04-04T19:52:49Z</dcterms:created>
  <dcterms:modified xsi:type="dcterms:W3CDTF">2016-04-04T23:07:55Z</dcterms:modified>
</cp:coreProperties>
</file>